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9EFAD26-D542-455C-B634-847B06F81F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7239719D-7EA5-4FF1-B6E2-1C10F3C54BB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9179C29-D68E-4BA8-91B4-91AD1DF838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8DBA114-31F3-472F-8C83-4578739040B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艺术的价值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一、产生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的作用｜</a:t>
            </a:r>
            <a:r>
              <a:rPr lang="en-US" altLang="zh-TW" dirty="0"/>
              <a:t>to have the effect of…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200"/>
              </a:spcBef>
            </a:pPr>
            <a:r>
              <a:rPr lang="zh-TW" altLang="en-US" dirty="0"/>
              <a:t>艺术品让人们在欣赏时可以连结个人的经验，引起共鸣，</a:t>
            </a:r>
            <a:r>
              <a:rPr lang="zh-TW" altLang="en-US" dirty="0">
                <a:solidFill>
                  <a:srgbClr val="FF0000"/>
                </a:solidFill>
              </a:rPr>
              <a:t>产生</a:t>
            </a:r>
            <a:r>
              <a:rPr lang="zh-TW" altLang="en-US" dirty="0"/>
              <a:t>陶冶性情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在医疗方面，人工智慧可以透过数据分析，</a:t>
            </a:r>
            <a:r>
              <a:rPr lang="zh-TW" altLang="en-US" dirty="0">
                <a:solidFill>
                  <a:srgbClr val="FF0000"/>
                </a:solidFill>
              </a:rPr>
              <a:t>产生</a:t>
            </a:r>
            <a:r>
              <a:rPr lang="zh-TW" altLang="en-US" dirty="0"/>
              <a:t>协助诊断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请有影响力的人物来做广告，可以</a:t>
            </a:r>
            <a:r>
              <a:rPr lang="zh-TW" altLang="en-US" dirty="0">
                <a:solidFill>
                  <a:srgbClr val="FF0000"/>
                </a:solidFill>
              </a:rPr>
              <a:t>产生</a:t>
            </a:r>
            <a:r>
              <a:rPr lang="zh-TW" altLang="en-US" dirty="0"/>
              <a:t>宣传</a:t>
            </a:r>
            <a:r>
              <a:rPr lang="zh-TW" altLang="en-US" dirty="0">
                <a:solidFill>
                  <a:srgbClr val="FF0000"/>
                </a:solidFill>
              </a:rPr>
              <a:t>的作用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。至于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…as for…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米开朗基罗的</a:t>
            </a:r>
            <a:r>
              <a:rPr lang="en-US" altLang="zh-TW" dirty="0"/>
              <a:t>《</a:t>
            </a:r>
            <a:r>
              <a:rPr lang="zh-TW" altLang="en-US" dirty="0"/>
              <a:t>哀悼基督</a:t>
            </a:r>
            <a:r>
              <a:rPr lang="en-US" altLang="zh-TW" dirty="0"/>
              <a:t>》</a:t>
            </a:r>
            <a:r>
              <a:rPr lang="zh-TW" altLang="en-US" dirty="0"/>
              <a:t>，呈现的是所有母亲对孩子的爱。</a:t>
            </a:r>
            <a:r>
              <a:rPr lang="zh-TW" altLang="en-US" dirty="0">
                <a:solidFill>
                  <a:srgbClr val="FF0000"/>
                </a:solidFill>
              </a:rPr>
              <a:t>至于</a:t>
            </a:r>
            <a:r>
              <a:rPr lang="zh-TW" altLang="en-US" dirty="0"/>
              <a:t>中国著名的</a:t>
            </a:r>
            <a:r>
              <a:rPr lang="en-US" altLang="zh-TW" dirty="0"/>
              <a:t>《</a:t>
            </a:r>
            <a:r>
              <a:rPr lang="zh-TW" altLang="en-US" dirty="0"/>
              <a:t>清明上河图</a:t>
            </a:r>
            <a:r>
              <a:rPr lang="en-US" altLang="zh-TW" dirty="0"/>
              <a:t>》</a:t>
            </a:r>
            <a:r>
              <a:rPr lang="zh-TW" altLang="en-US" dirty="0"/>
              <a:t>，则呈现了宋代人民的日常生活。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这次的裁员潮，主要以科技业居多。</a:t>
            </a:r>
            <a:r>
              <a:rPr lang="zh-TW" altLang="en-US" dirty="0">
                <a:solidFill>
                  <a:srgbClr val="FF0000"/>
                </a:solidFill>
              </a:rPr>
              <a:t>至于</a:t>
            </a:r>
            <a:r>
              <a:rPr lang="zh-TW" altLang="en-US" dirty="0"/>
              <a:t>传统制造业，则并未受任何影响。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日本引进移民是为了减轻社会高龄化的问题。</a:t>
            </a:r>
            <a:r>
              <a:rPr lang="zh-TW" altLang="en-US" dirty="0">
                <a:solidFill>
                  <a:srgbClr val="FF0000"/>
                </a:solidFill>
              </a:rPr>
              <a:t>至于</a:t>
            </a:r>
            <a:r>
              <a:rPr lang="zh-TW" altLang="en-US" dirty="0"/>
              <a:t>台湾开放更多国家的移工，是为了因应缺工的问题。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三、取决</a:t>
            </a:r>
            <a:r>
              <a:rPr lang="zh-TW" altLang="en-US" dirty="0">
                <a:latin typeface="標楷體" panose="03000509000000000000" pitchFamily="65" charset="-120"/>
              </a:rPr>
              <a:t>于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to be determined by…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200"/>
              </a:spcBef>
            </a:pPr>
            <a:r>
              <a:rPr lang="zh-TW" altLang="en-US" dirty="0"/>
              <a:t>艺术的价值并非完全</a:t>
            </a:r>
            <a:r>
              <a:rPr lang="zh-TW" altLang="en-US" dirty="0">
                <a:solidFill>
                  <a:srgbClr val="FF0000"/>
                </a:solidFill>
              </a:rPr>
              <a:t>取决于</a:t>
            </a:r>
            <a:r>
              <a:rPr lang="zh-TW" altLang="en-US" dirty="0"/>
              <a:t>市场的价格。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一个国家的实力</a:t>
            </a:r>
            <a:r>
              <a:rPr lang="zh-TW" altLang="en-US" dirty="0">
                <a:solidFill>
                  <a:srgbClr val="FF0000"/>
                </a:solidFill>
              </a:rPr>
              <a:t>取决于</a:t>
            </a:r>
            <a:r>
              <a:rPr lang="zh-TW" altLang="en-US" dirty="0"/>
              <a:t>该国科技的进步程度。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产品的价格</a:t>
            </a:r>
            <a:r>
              <a:rPr lang="zh-TW" altLang="en-US" dirty="0">
                <a:solidFill>
                  <a:srgbClr val="FF0000"/>
                </a:solidFill>
              </a:rPr>
              <a:t>取决于</a:t>
            </a:r>
            <a:r>
              <a:rPr lang="zh-TW" altLang="en-US" dirty="0"/>
              <a:t>市场的需求。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280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2026-04-28T03:28:58Z</dcterms:modified>
</cp:coreProperties>
</file>